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png" ContentType="image/png"/>
  <Default Extension="rels" ContentType="application/vnd.openxmlformats-package.relationshi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81" r:id="rId3"/>
  </p:sldIdLst>
  <p:sldSz cx="30274895" cy="4280344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4B85"/>
    <a:srgbClr val="004A85"/>
    <a:srgbClr val="00808B"/>
    <a:srgbClr val="004EA2"/>
    <a:srgbClr val="CF233A"/>
    <a:srgbClr val="E6E2EA"/>
    <a:srgbClr val="FEFDFE"/>
    <a:srgbClr val="ABAAAA"/>
    <a:srgbClr val="E3DFE8"/>
    <a:srgbClr val="FDFC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customXml" Target="../customXml/item2.xml"/><Relationship Id="rId8" Type="http://schemas.openxmlformats.org/officeDocument/2006/relationships/customXml" Target="../customXml/item1.xml"/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customXml" Target="../customXml/item3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620FA8-CF48-4898-9FD2-7AD8123C96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46FA8A-FC2F-455D-827C-4D31AF18E42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E46FA8A-FC2F-455D-827C-4D31AF18E42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5"/>
            </a:lvl1pPr>
            <a:lvl2pPr marL="1513840" indent="0" algn="ctr">
              <a:buNone/>
              <a:defRPr sz="6620"/>
            </a:lvl2pPr>
            <a:lvl3pPr marL="3027680" indent="0" algn="ctr">
              <a:buNone/>
              <a:defRPr sz="5960"/>
            </a:lvl3pPr>
            <a:lvl4pPr marL="4541520" indent="0" algn="ctr">
              <a:buNone/>
              <a:defRPr sz="5295"/>
            </a:lvl4pPr>
            <a:lvl5pPr marL="6054725" indent="0" algn="ctr">
              <a:buNone/>
              <a:defRPr sz="5295"/>
            </a:lvl5pPr>
            <a:lvl6pPr marL="7568565" indent="0" algn="ctr">
              <a:buNone/>
              <a:defRPr sz="5295"/>
            </a:lvl6pPr>
            <a:lvl7pPr marL="9082405" indent="0" algn="ctr">
              <a:buNone/>
              <a:defRPr sz="5295"/>
            </a:lvl7pPr>
            <a:lvl8pPr marL="10596245" indent="0" algn="ctr">
              <a:buNone/>
              <a:defRPr sz="5295"/>
            </a:lvl8pPr>
            <a:lvl9pPr marL="12110085" indent="0" algn="ctr">
              <a:buNone/>
              <a:defRPr sz="5295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49189-4B45-4E21-968B-33FE10AE871D}" type="datetimeFigureOut">
              <a:rPr lang="en-SG" smtClean="0"/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0AB26-6D44-4601-921E-6B1B636AD374}" type="slidenum">
              <a:rPr lang="en-SG" smtClean="0"/>
            </a:fld>
            <a:endParaRPr lang="en-SG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49189-4B45-4E21-968B-33FE10AE871D}" type="datetimeFigureOut">
              <a:rPr lang="en-SG" smtClean="0"/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0AB26-6D44-4601-921E-6B1B636AD374}" type="slidenum">
              <a:rPr lang="en-SG" smtClean="0"/>
            </a:fld>
            <a:endParaRPr lang="en-SG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49189-4B45-4E21-968B-33FE10AE871D}" type="datetimeFigureOut">
              <a:rPr lang="en-SG" smtClean="0"/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0AB26-6D44-4601-921E-6B1B636AD374}" type="slidenum">
              <a:rPr lang="en-SG" smtClean="0"/>
            </a:fld>
            <a:endParaRPr lang="en-SG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49189-4B45-4E21-968B-33FE10AE871D}" type="datetimeFigureOut">
              <a:rPr lang="en-SG" smtClean="0"/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0AB26-6D44-4601-921E-6B1B636AD374}" type="slidenum">
              <a:rPr lang="en-SG" smtClean="0"/>
            </a:fld>
            <a:endParaRPr lang="en-SG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5">
                <a:solidFill>
                  <a:schemeClr val="tx1">
                    <a:tint val="82000"/>
                  </a:schemeClr>
                </a:solidFill>
              </a:defRPr>
            </a:lvl1pPr>
            <a:lvl2pPr marL="1513840" indent="0">
              <a:buNone/>
              <a:defRPr sz="6620">
                <a:solidFill>
                  <a:schemeClr val="tx1">
                    <a:tint val="82000"/>
                  </a:schemeClr>
                </a:solidFill>
              </a:defRPr>
            </a:lvl2pPr>
            <a:lvl3pPr marL="3027680" indent="0">
              <a:buNone/>
              <a:defRPr sz="5960">
                <a:solidFill>
                  <a:schemeClr val="tx1">
                    <a:tint val="82000"/>
                  </a:schemeClr>
                </a:solidFill>
              </a:defRPr>
            </a:lvl3pPr>
            <a:lvl4pPr marL="4541520" indent="0">
              <a:buNone/>
              <a:defRPr sz="5295">
                <a:solidFill>
                  <a:schemeClr val="tx1">
                    <a:tint val="82000"/>
                  </a:schemeClr>
                </a:solidFill>
              </a:defRPr>
            </a:lvl4pPr>
            <a:lvl5pPr marL="6054725" indent="0">
              <a:buNone/>
              <a:defRPr sz="5295">
                <a:solidFill>
                  <a:schemeClr val="tx1">
                    <a:tint val="82000"/>
                  </a:schemeClr>
                </a:solidFill>
              </a:defRPr>
            </a:lvl5pPr>
            <a:lvl6pPr marL="7568565" indent="0">
              <a:buNone/>
              <a:defRPr sz="5295">
                <a:solidFill>
                  <a:schemeClr val="tx1">
                    <a:tint val="82000"/>
                  </a:schemeClr>
                </a:solidFill>
              </a:defRPr>
            </a:lvl6pPr>
            <a:lvl7pPr marL="9082405" indent="0">
              <a:buNone/>
              <a:defRPr sz="5295">
                <a:solidFill>
                  <a:schemeClr val="tx1">
                    <a:tint val="82000"/>
                  </a:schemeClr>
                </a:solidFill>
              </a:defRPr>
            </a:lvl7pPr>
            <a:lvl8pPr marL="10596245" indent="0">
              <a:buNone/>
              <a:defRPr sz="5295">
                <a:solidFill>
                  <a:schemeClr val="tx1">
                    <a:tint val="82000"/>
                  </a:schemeClr>
                </a:solidFill>
              </a:defRPr>
            </a:lvl8pPr>
            <a:lvl9pPr marL="12110085" indent="0">
              <a:buNone/>
              <a:defRPr sz="5295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49189-4B45-4E21-968B-33FE10AE871D}" type="datetimeFigureOut">
              <a:rPr lang="en-SG" smtClean="0"/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0AB26-6D44-4601-921E-6B1B636AD374}" type="slidenum">
              <a:rPr lang="en-SG" smtClean="0"/>
            </a:fld>
            <a:endParaRPr lang="en-SG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49189-4B45-4E21-968B-33FE10AE871D}" type="datetimeFigureOut">
              <a:rPr lang="en-SG" smtClean="0"/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0AB26-6D44-4601-921E-6B1B636AD374}" type="slidenum">
              <a:rPr lang="en-SG" smtClean="0"/>
            </a:fld>
            <a:endParaRPr lang="en-SG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5" b="1"/>
            </a:lvl1pPr>
            <a:lvl2pPr marL="1513840" indent="0">
              <a:buNone/>
              <a:defRPr sz="6620" b="1"/>
            </a:lvl2pPr>
            <a:lvl3pPr marL="3027680" indent="0">
              <a:buNone/>
              <a:defRPr sz="5960" b="1"/>
            </a:lvl3pPr>
            <a:lvl4pPr marL="4541520" indent="0">
              <a:buNone/>
              <a:defRPr sz="5295" b="1"/>
            </a:lvl4pPr>
            <a:lvl5pPr marL="6054725" indent="0">
              <a:buNone/>
              <a:defRPr sz="5295" b="1"/>
            </a:lvl5pPr>
            <a:lvl6pPr marL="7568565" indent="0">
              <a:buNone/>
              <a:defRPr sz="5295" b="1"/>
            </a:lvl6pPr>
            <a:lvl7pPr marL="9082405" indent="0">
              <a:buNone/>
              <a:defRPr sz="5295" b="1"/>
            </a:lvl7pPr>
            <a:lvl8pPr marL="10596245" indent="0">
              <a:buNone/>
              <a:defRPr sz="5295" b="1"/>
            </a:lvl8pPr>
            <a:lvl9pPr marL="12110085" indent="0">
              <a:buNone/>
              <a:defRPr sz="5295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5" b="1"/>
            </a:lvl1pPr>
            <a:lvl2pPr marL="1513840" indent="0">
              <a:buNone/>
              <a:defRPr sz="6620" b="1"/>
            </a:lvl2pPr>
            <a:lvl3pPr marL="3027680" indent="0">
              <a:buNone/>
              <a:defRPr sz="5960" b="1"/>
            </a:lvl3pPr>
            <a:lvl4pPr marL="4541520" indent="0">
              <a:buNone/>
              <a:defRPr sz="5295" b="1"/>
            </a:lvl4pPr>
            <a:lvl5pPr marL="6054725" indent="0">
              <a:buNone/>
              <a:defRPr sz="5295" b="1"/>
            </a:lvl5pPr>
            <a:lvl6pPr marL="7568565" indent="0">
              <a:buNone/>
              <a:defRPr sz="5295" b="1"/>
            </a:lvl6pPr>
            <a:lvl7pPr marL="9082405" indent="0">
              <a:buNone/>
              <a:defRPr sz="5295" b="1"/>
            </a:lvl7pPr>
            <a:lvl8pPr marL="10596245" indent="0">
              <a:buNone/>
              <a:defRPr sz="5295" b="1"/>
            </a:lvl8pPr>
            <a:lvl9pPr marL="12110085" indent="0">
              <a:buNone/>
              <a:defRPr sz="5295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49189-4B45-4E21-968B-33FE10AE871D}" type="datetimeFigureOut">
              <a:rPr lang="en-SG" smtClean="0"/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0AB26-6D44-4601-921E-6B1B636AD374}" type="slidenum">
              <a:rPr lang="en-SG" smtClean="0"/>
            </a:fld>
            <a:endParaRPr lang="en-SG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49189-4B45-4E21-968B-33FE10AE871D}" type="datetimeFigureOut">
              <a:rPr lang="en-SG" smtClean="0"/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0AB26-6D44-4601-921E-6B1B636AD374}" type="slidenum">
              <a:rPr lang="en-SG" smtClean="0"/>
            </a:fld>
            <a:endParaRPr lang="en-SG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49189-4B45-4E21-968B-33FE10AE871D}" type="datetimeFigureOut">
              <a:rPr lang="en-SG" smtClean="0"/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0AB26-6D44-4601-921E-6B1B636AD374}" type="slidenum">
              <a:rPr lang="en-SG" smtClean="0"/>
            </a:fld>
            <a:endParaRPr lang="en-SG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0"/>
            </a:lvl2pPr>
            <a:lvl3pPr>
              <a:defRPr sz="7945"/>
            </a:lvl3pPr>
            <a:lvl4pPr>
              <a:defRPr sz="6620"/>
            </a:lvl4pPr>
            <a:lvl5pPr>
              <a:defRPr sz="6620"/>
            </a:lvl5pPr>
            <a:lvl6pPr>
              <a:defRPr sz="6620"/>
            </a:lvl6pPr>
            <a:lvl7pPr>
              <a:defRPr sz="6620"/>
            </a:lvl7pPr>
            <a:lvl8pPr>
              <a:defRPr sz="6620"/>
            </a:lvl8pPr>
            <a:lvl9pPr>
              <a:defRPr sz="662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5"/>
            </a:lvl1pPr>
            <a:lvl2pPr marL="1513840" indent="0">
              <a:buNone/>
              <a:defRPr sz="4635"/>
            </a:lvl2pPr>
            <a:lvl3pPr marL="3027680" indent="0">
              <a:buNone/>
              <a:defRPr sz="3975"/>
            </a:lvl3pPr>
            <a:lvl4pPr marL="4541520" indent="0">
              <a:buNone/>
              <a:defRPr sz="3310"/>
            </a:lvl4pPr>
            <a:lvl5pPr marL="6054725" indent="0">
              <a:buNone/>
              <a:defRPr sz="3310"/>
            </a:lvl5pPr>
            <a:lvl6pPr marL="7568565" indent="0">
              <a:buNone/>
              <a:defRPr sz="3310"/>
            </a:lvl6pPr>
            <a:lvl7pPr marL="9082405" indent="0">
              <a:buNone/>
              <a:defRPr sz="3310"/>
            </a:lvl7pPr>
            <a:lvl8pPr marL="10596245" indent="0">
              <a:buNone/>
              <a:defRPr sz="3310"/>
            </a:lvl8pPr>
            <a:lvl9pPr marL="12110085" indent="0">
              <a:buNone/>
              <a:defRPr sz="331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49189-4B45-4E21-968B-33FE10AE871D}" type="datetimeFigureOut">
              <a:rPr lang="en-SG" smtClean="0"/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0AB26-6D44-4601-921E-6B1B636AD374}" type="slidenum">
              <a:rPr lang="en-SG" smtClean="0"/>
            </a:fld>
            <a:endParaRPr lang="en-SG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840" indent="0">
              <a:buNone/>
              <a:defRPr sz="9270"/>
            </a:lvl2pPr>
            <a:lvl3pPr marL="3027680" indent="0">
              <a:buNone/>
              <a:defRPr sz="7945"/>
            </a:lvl3pPr>
            <a:lvl4pPr marL="4541520" indent="0">
              <a:buNone/>
              <a:defRPr sz="6620"/>
            </a:lvl4pPr>
            <a:lvl5pPr marL="6054725" indent="0">
              <a:buNone/>
              <a:defRPr sz="6620"/>
            </a:lvl5pPr>
            <a:lvl6pPr marL="7568565" indent="0">
              <a:buNone/>
              <a:defRPr sz="6620"/>
            </a:lvl6pPr>
            <a:lvl7pPr marL="9082405" indent="0">
              <a:buNone/>
              <a:defRPr sz="6620"/>
            </a:lvl7pPr>
            <a:lvl8pPr marL="10596245" indent="0">
              <a:buNone/>
              <a:defRPr sz="6620"/>
            </a:lvl8pPr>
            <a:lvl9pPr marL="12110085" indent="0">
              <a:buNone/>
              <a:defRPr sz="6620"/>
            </a:lvl9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5"/>
            </a:lvl1pPr>
            <a:lvl2pPr marL="1513840" indent="0">
              <a:buNone/>
              <a:defRPr sz="4635"/>
            </a:lvl2pPr>
            <a:lvl3pPr marL="3027680" indent="0">
              <a:buNone/>
              <a:defRPr sz="3975"/>
            </a:lvl3pPr>
            <a:lvl4pPr marL="4541520" indent="0">
              <a:buNone/>
              <a:defRPr sz="3310"/>
            </a:lvl4pPr>
            <a:lvl5pPr marL="6054725" indent="0">
              <a:buNone/>
              <a:defRPr sz="3310"/>
            </a:lvl5pPr>
            <a:lvl6pPr marL="7568565" indent="0">
              <a:buNone/>
              <a:defRPr sz="3310"/>
            </a:lvl6pPr>
            <a:lvl7pPr marL="9082405" indent="0">
              <a:buNone/>
              <a:defRPr sz="3310"/>
            </a:lvl7pPr>
            <a:lvl8pPr marL="10596245" indent="0">
              <a:buNone/>
              <a:defRPr sz="3310"/>
            </a:lvl8pPr>
            <a:lvl9pPr marL="12110085" indent="0">
              <a:buNone/>
              <a:defRPr sz="331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49189-4B45-4E21-968B-33FE10AE871D}" type="datetimeFigureOut">
              <a:rPr lang="en-SG" smtClean="0"/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0AB26-6D44-4601-921E-6B1B636AD374}" type="slidenum">
              <a:rPr lang="en-SG" smtClean="0"/>
            </a:fld>
            <a:endParaRPr lang="en-SG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E849189-4B45-4E21-968B-33FE10AE871D}" type="datetimeFigureOut">
              <a:rPr lang="en-SG" smtClean="0"/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8E0AB26-6D44-4601-921E-6B1B636AD374}" type="slidenum">
              <a:rPr lang="en-SG" smtClean="0"/>
            </a:fld>
            <a:endParaRPr lang="en-SG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3027680" rtl="0" eaLnBrk="1" latinLnBrk="0" hangingPunct="1">
        <a:lnSpc>
          <a:spcPct val="90000"/>
        </a:lnSpc>
        <a:spcBef>
          <a:spcPct val="0"/>
        </a:spcBef>
        <a:buNone/>
        <a:defRPr sz="145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920" indent="-756920" algn="l" defTabSz="3027680" rtl="0" eaLnBrk="1" latinLnBrk="0" hangingPunct="1">
        <a:lnSpc>
          <a:spcPct val="90000"/>
        </a:lnSpc>
        <a:spcBef>
          <a:spcPts val="3310"/>
        </a:spcBef>
        <a:buFont typeface="Arial" panose="020B0604020202090204" pitchFamily="34" charset="0"/>
        <a:buChar char="•"/>
        <a:defRPr sz="9270" kern="1200">
          <a:solidFill>
            <a:schemeClr val="tx1"/>
          </a:solidFill>
          <a:latin typeface="+mn-lt"/>
          <a:ea typeface="+mn-ea"/>
          <a:cs typeface="+mn-cs"/>
        </a:defRPr>
      </a:lvl1pPr>
      <a:lvl2pPr marL="2270760" indent="-756920" algn="l" defTabSz="3027680" rtl="0" eaLnBrk="1" latinLnBrk="0" hangingPunct="1">
        <a:lnSpc>
          <a:spcPct val="90000"/>
        </a:lnSpc>
        <a:spcBef>
          <a:spcPts val="1655"/>
        </a:spcBef>
        <a:buFont typeface="Arial" panose="020B0604020202090204" pitchFamily="34" charset="0"/>
        <a:buChar char="•"/>
        <a:defRPr sz="7945" kern="1200">
          <a:solidFill>
            <a:schemeClr val="tx1"/>
          </a:solidFill>
          <a:latin typeface="+mn-lt"/>
          <a:ea typeface="+mn-ea"/>
          <a:cs typeface="+mn-cs"/>
        </a:defRPr>
      </a:lvl2pPr>
      <a:lvl3pPr marL="3784600" indent="-756920" algn="l" defTabSz="3027680" rtl="0" eaLnBrk="1" latinLnBrk="0" hangingPunct="1">
        <a:lnSpc>
          <a:spcPct val="90000"/>
        </a:lnSpc>
        <a:spcBef>
          <a:spcPts val="1655"/>
        </a:spcBef>
        <a:buFont typeface="Arial" panose="020B0604020202090204" pitchFamily="34" charset="0"/>
        <a:buChar char="•"/>
        <a:defRPr sz="6620" kern="1200">
          <a:solidFill>
            <a:schemeClr val="tx1"/>
          </a:solidFill>
          <a:latin typeface="+mn-lt"/>
          <a:ea typeface="+mn-ea"/>
          <a:cs typeface="+mn-cs"/>
        </a:defRPr>
      </a:lvl3pPr>
      <a:lvl4pPr marL="5297805" indent="-756920" algn="l" defTabSz="3027680" rtl="0" eaLnBrk="1" latinLnBrk="0" hangingPunct="1">
        <a:lnSpc>
          <a:spcPct val="90000"/>
        </a:lnSpc>
        <a:spcBef>
          <a:spcPts val="1655"/>
        </a:spcBef>
        <a:buFont typeface="Arial" panose="020B060402020209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645" indent="-756920" algn="l" defTabSz="3027680" rtl="0" eaLnBrk="1" latinLnBrk="0" hangingPunct="1">
        <a:lnSpc>
          <a:spcPct val="90000"/>
        </a:lnSpc>
        <a:spcBef>
          <a:spcPts val="1655"/>
        </a:spcBef>
        <a:buFont typeface="Arial" panose="020B060402020209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485" indent="-756920" algn="l" defTabSz="3027680" rtl="0" eaLnBrk="1" latinLnBrk="0" hangingPunct="1">
        <a:lnSpc>
          <a:spcPct val="90000"/>
        </a:lnSpc>
        <a:spcBef>
          <a:spcPts val="1655"/>
        </a:spcBef>
        <a:buFont typeface="Arial" panose="020B060402020209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25" indent="-756920" algn="l" defTabSz="3027680" rtl="0" eaLnBrk="1" latinLnBrk="0" hangingPunct="1">
        <a:lnSpc>
          <a:spcPct val="90000"/>
        </a:lnSpc>
        <a:spcBef>
          <a:spcPts val="1655"/>
        </a:spcBef>
        <a:buFont typeface="Arial" panose="020B060402020209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165" indent="-756920" algn="l" defTabSz="3027680" rtl="0" eaLnBrk="1" latinLnBrk="0" hangingPunct="1">
        <a:lnSpc>
          <a:spcPct val="90000"/>
        </a:lnSpc>
        <a:spcBef>
          <a:spcPts val="1655"/>
        </a:spcBef>
        <a:buFont typeface="Arial" panose="020B060402020209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7005" indent="-756920" algn="l" defTabSz="3027680" rtl="0" eaLnBrk="1" latinLnBrk="0" hangingPunct="1">
        <a:lnSpc>
          <a:spcPct val="90000"/>
        </a:lnSpc>
        <a:spcBef>
          <a:spcPts val="1655"/>
        </a:spcBef>
        <a:buFont typeface="Arial" panose="020B060402020209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680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840" algn="l" defTabSz="3027680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680" algn="l" defTabSz="3027680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520" algn="l" defTabSz="3027680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725" algn="l" defTabSz="3027680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565" algn="l" defTabSz="3027680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05" algn="l" defTabSz="3027680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45" algn="l" defTabSz="3027680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10085" algn="l" defTabSz="3027680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2" Type="http://schemas.openxmlformats.org/officeDocument/2006/relationships/notesSlide" Target="../notesSlides/notesSlide1.xml"/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270" y="9587865"/>
            <a:ext cx="30275530" cy="306279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" name="图片 5" descr="湖边有山&#10;&#10;AI 生成的内容可能不正确。"/>
          <p:cNvPicPr>
            <a:picLocks noChangeAspect="1"/>
          </p:cNvPicPr>
          <p:nvPr/>
        </p:nvPicPr>
        <p:blipFill>
          <a:blip r:embed="rId1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83" b="23572"/>
          <a:stretch>
            <a:fillRect/>
          </a:stretch>
        </p:blipFill>
        <p:spPr>
          <a:xfrm>
            <a:off x="-1270" y="0"/>
            <a:ext cx="30275530" cy="9507855"/>
          </a:xfrm>
          <a:prstGeom prst="rect">
            <a:avLst/>
          </a:prstGeom>
        </p:spPr>
      </p:pic>
      <p:pic>
        <p:nvPicPr>
          <p:cNvPr id="8" name="Picture 4" descr="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90430" y="718820"/>
            <a:ext cx="7185660" cy="3138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图片 30" descr="/Users/zwj/Library/Containers/com.kingsoft.wpsoffice.mac/Data/tmp/kaimatting/20251008151543/output_aiMatting_20251008151550.pngoutput_aiMatting_20251008151550"/>
          <p:cNvPicPr>
            <a:picLocks noChangeAspect="1"/>
          </p:cNvPicPr>
          <p:nvPr/>
        </p:nvPicPr>
        <p:blipFill>
          <a:blip r:embed="rId3"/>
          <a:srcRect l="13880" t="32874" r="2553" b="22732"/>
          <a:stretch>
            <a:fillRect/>
          </a:stretch>
        </p:blipFill>
        <p:spPr>
          <a:xfrm>
            <a:off x="0" y="3937000"/>
            <a:ext cx="26937970" cy="5570855"/>
          </a:xfrm>
          <a:prstGeom prst="rect">
            <a:avLst/>
          </a:prstGeom>
        </p:spPr>
      </p:pic>
      <p:sp>
        <p:nvSpPr>
          <p:cNvPr id="36" name="文本框 35"/>
          <p:cNvSpPr txBox="1"/>
          <p:nvPr/>
        </p:nvSpPr>
        <p:spPr>
          <a:xfrm>
            <a:off x="716915" y="638810"/>
            <a:ext cx="21772880" cy="40633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600" b="1">
                <a:solidFill>
                  <a:srgbClr val="004EA2"/>
                </a:solidFill>
              </a:rPr>
              <a:t>LightPlanner:</a:t>
            </a:r>
            <a:endParaRPr lang="en-US" altLang="zh-CN" sz="6600" b="1">
              <a:solidFill>
                <a:srgbClr val="004EA2"/>
              </a:solidFill>
            </a:endParaRPr>
          </a:p>
          <a:p>
            <a:r>
              <a:rPr lang="en-US" altLang="zh-CN" sz="6600" b="1">
                <a:solidFill>
                  <a:srgbClr val="004EA2"/>
                </a:solidFill>
              </a:rPr>
              <a:t>Unleashing the Reasoning Capabilities of Lightweight Large Language Models in Task Planning</a:t>
            </a:r>
            <a:endParaRPr lang="en-US" altLang="zh-CN" sz="6600" b="1">
              <a:solidFill>
                <a:srgbClr val="004EA2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8669020" y="6941820"/>
            <a:ext cx="21605875" cy="28454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zh-CN" sz="4400">
                <a:solidFill>
                  <a:schemeClr val="tx1"/>
                </a:solidFill>
              </a:rPr>
              <a:t>Weijie Zhou, Manli Tao, Chaoyang Zhao, Honghui Dong, Ming Tang, Jinqiao Wang</a:t>
            </a:r>
            <a:endParaRPr lang="en-US" altLang="zh-CN" sz="4400">
              <a:solidFill>
                <a:schemeClr val="tx1"/>
              </a:solidFill>
            </a:endParaRPr>
          </a:p>
          <a:p>
            <a:pPr algn="ctr"/>
            <a:r>
              <a:rPr lang="en-US" altLang="zh-CN" sz="4400">
                <a:solidFill>
                  <a:schemeClr val="tx1"/>
                </a:solidFill>
              </a:rPr>
              <a:t>Beijing Jiaotong University</a:t>
            </a:r>
            <a:endParaRPr lang="en-US" altLang="zh-CN" sz="4400">
              <a:solidFill>
                <a:schemeClr val="tx1"/>
              </a:solidFill>
            </a:endParaRPr>
          </a:p>
          <a:p>
            <a:pPr algn="ctr"/>
            <a:r>
              <a:rPr lang="en-US" altLang="zh-CN" sz="4400">
                <a:solidFill>
                  <a:schemeClr val="tx1"/>
                </a:solidFill>
              </a:rPr>
              <a:t>Institute of Automation, Chinese Academy of Sciences</a:t>
            </a:r>
            <a:endParaRPr lang="en-US" altLang="zh-CN" sz="4400">
              <a:solidFill>
                <a:schemeClr val="tx1"/>
              </a:solidFill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9244965" y="7809865"/>
            <a:ext cx="20580985" cy="0"/>
          </a:xfrm>
          <a:prstGeom prst="line">
            <a:avLst/>
          </a:prstGeom>
          <a:ln w="38100" cap="flat" cmpd="sng">
            <a:solidFill>
              <a:srgbClr val="004EA2"/>
            </a:solidFill>
            <a:prstDash val="solid"/>
            <a:miter lim="800000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12566015" y="9248775"/>
            <a:ext cx="13894435" cy="0"/>
          </a:xfrm>
          <a:prstGeom prst="line">
            <a:avLst/>
          </a:prstGeom>
          <a:ln w="38100" cap="flat" cmpd="sng">
            <a:solidFill>
              <a:srgbClr val="00808B"/>
            </a:solidFill>
            <a:prstDash val="solid"/>
            <a:miter lim="800000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单圆角矩形 41"/>
          <p:cNvSpPr/>
          <p:nvPr/>
        </p:nvSpPr>
        <p:spPr>
          <a:xfrm flipH="1">
            <a:off x="716915" y="9751060"/>
            <a:ext cx="12618720" cy="1350645"/>
          </a:xfrm>
          <a:prstGeom prst="round1Rect">
            <a:avLst>
              <a:gd name="adj" fmla="val 50000"/>
            </a:avLst>
          </a:prstGeom>
          <a:gradFill>
            <a:gsLst>
              <a:gs pos="0">
                <a:srgbClr val="014B85"/>
              </a:gs>
              <a:gs pos="30000">
                <a:srgbClr val="014B85"/>
              </a:gs>
              <a:gs pos="100000">
                <a:srgbClr val="00808B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6000" b="1"/>
              <a:t>Introduction &amp; Motivation</a:t>
            </a:r>
            <a:endParaRPr lang="en-US" altLang="zh-CN" sz="6000" b="1"/>
          </a:p>
        </p:txBody>
      </p:sp>
      <p:sp>
        <p:nvSpPr>
          <p:cNvPr id="45" name="单圆角矩形 44"/>
          <p:cNvSpPr/>
          <p:nvPr/>
        </p:nvSpPr>
        <p:spPr>
          <a:xfrm flipV="1">
            <a:off x="716915" y="11119485"/>
            <a:ext cx="28790900" cy="6384290"/>
          </a:xfrm>
          <a:prstGeom prst="round1Rect">
            <a:avLst/>
          </a:prstGeom>
          <a:solidFill>
            <a:schemeClr val="bg1"/>
          </a:solidFill>
          <a:ln>
            <a:solidFill>
              <a:srgbClr val="00808B"/>
            </a:solidFill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lIns="360045" rIns="360045" rtlCol="0" anchor="ctr"/>
          <a:p>
            <a:pPr marL="857250" indent="-857250" algn="l">
              <a:buFont typeface="Wingdings" panose="05000000000000000000" charset="0"/>
              <a:buChar char=""/>
            </a:pPr>
            <a:endParaRPr lang="en-US" altLang="zh-CN" sz="4800">
              <a:solidFill>
                <a:schemeClr val="tx1"/>
              </a:solidFill>
            </a:endParaRPr>
          </a:p>
        </p:txBody>
      </p:sp>
      <p:sp>
        <p:nvSpPr>
          <p:cNvPr id="50" name="单圆角矩形 49"/>
          <p:cNvSpPr/>
          <p:nvPr/>
        </p:nvSpPr>
        <p:spPr>
          <a:xfrm flipH="1">
            <a:off x="716915" y="17694275"/>
            <a:ext cx="12618720" cy="1350645"/>
          </a:xfrm>
          <a:prstGeom prst="round1Rect">
            <a:avLst>
              <a:gd name="adj" fmla="val 50000"/>
            </a:avLst>
          </a:prstGeom>
          <a:gradFill>
            <a:gsLst>
              <a:gs pos="0">
                <a:srgbClr val="014B85"/>
              </a:gs>
              <a:gs pos="30000">
                <a:srgbClr val="014B85"/>
              </a:gs>
              <a:gs pos="100000">
                <a:srgbClr val="00808B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6000" b="1"/>
              <a:t>The LightPlanner Framework</a:t>
            </a:r>
            <a:endParaRPr lang="en-US" altLang="zh-CN" sz="6000" b="1"/>
          </a:p>
        </p:txBody>
      </p:sp>
      <p:sp>
        <p:nvSpPr>
          <p:cNvPr id="51" name="单圆角矩形 50"/>
          <p:cNvSpPr/>
          <p:nvPr/>
        </p:nvSpPr>
        <p:spPr>
          <a:xfrm flipV="1">
            <a:off x="716915" y="19062700"/>
            <a:ext cx="28790900" cy="13474700"/>
          </a:xfrm>
          <a:prstGeom prst="round1Rect">
            <a:avLst>
              <a:gd name="adj" fmla="val 8435"/>
            </a:avLst>
          </a:prstGeom>
          <a:solidFill>
            <a:schemeClr val="bg1"/>
          </a:solidFill>
          <a:ln>
            <a:solidFill>
              <a:srgbClr val="00808B"/>
            </a:solidFill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lIns="360045" rIns="360045" rtlCol="0" anchor="ctr"/>
          <a:p>
            <a:pPr marL="857250" indent="-857250" algn="l">
              <a:buFont typeface="Wingdings" panose="05000000000000000000" charset="0"/>
              <a:buChar char=""/>
            </a:pPr>
            <a:endParaRPr lang="en-US" altLang="zh-CN" sz="5400">
              <a:solidFill>
                <a:schemeClr val="tx1"/>
              </a:solidFill>
            </a:endParaRPr>
          </a:p>
        </p:txBody>
      </p:sp>
      <p:pic>
        <p:nvPicPr>
          <p:cNvPr id="53" name="图片 52" descr="image2_0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370" y="19199225"/>
            <a:ext cx="28394025" cy="13181330"/>
          </a:xfrm>
          <a:prstGeom prst="roundRect">
            <a:avLst>
              <a:gd name="adj" fmla="val 8257"/>
            </a:avLst>
          </a:prstGeom>
        </p:spPr>
      </p:pic>
      <p:cxnSp>
        <p:nvCxnSpPr>
          <p:cNvPr id="54" name="直接连接符 53"/>
          <p:cNvCxnSpPr/>
          <p:nvPr/>
        </p:nvCxnSpPr>
        <p:spPr>
          <a:xfrm>
            <a:off x="13857605" y="20043140"/>
            <a:ext cx="622617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/>
        </p:nvCxnSpPr>
        <p:spPr>
          <a:xfrm>
            <a:off x="13857605" y="23787100"/>
            <a:ext cx="622617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单圆角矩形 56"/>
          <p:cNvSpPr/>
          <p:nvPr/>
        </p:nvSpPr>
        <p:spPr>
          <a:xfrm flipH="1">
            <a:off x="716915" y="32766000"/>
            <a:ext cx="12618720" cy="1350645"/>
          </a:xfrm>
          <a:prstGeom prst="round1Rect">
            <a:avLst>
              <a:gd name="adj" fmla="val 50000"/>
            </a:avLst>
          </a:prstGeom>
          <a:gradFill>
            <a:gsLst>
              <a:gs pos="0">
                <a:srgbClr val="014B85"/>
              </a:gs>
              <a:gs pos="30000">
                <a:srgbClr val="014B85"/>
              </a:gs>
              <a:gs pos="100000">
                <a:srgbClr val="00808B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6000" b="1"/>
              <a:t>Key Results</a:t>
            </a:r>
            <a:endParaRPr lang="en-US" altLang="zh-CN" sz="6000" b="1"/>
          </a:p>
        </p:txBody>
      </p:sp>
      <p:sp>
        <p:nvSpPr>
          <p:cNvPr id="58" name="单圆角矩形 57"/>
          <p:cNvSpPr/>
          <p:nvPr/>
        </p:nvSpPr>
        <p:spPr>
          <a:xfrm flipV="1">
            <a:off x="716915" y="34134425"/>
            <a:ext cx="28790900" cy="6101715"/>
          </a:xfrm>
          <a:prstGeom prst="round1Rect">
            <a:avLst/>
          </a:prstGeom>
          <a:solidFill>
            <a:schemeClr val="bg1"/>
          </a:solidFill>
          <a:ln>
            <a:solidFill>
              <a:srgbClr val="00808B"/>
            </a:solidFill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lIns="360045" rIns="360045" rtlCol="0" anchor="ctr"/>
          <a:p>
            <a:pPr marL="857250" indent="-857250" algn="l">
              <a:buFont typeface="Wingdings" panose="05000000000000000000" charset="0"/>
              <a:buChar char=""/>
            </a:pPr>
            <a:endParaRPr lang="en-US" altLang="zh-CN" sz="4800">
              <a:solidFill>
                <a:schemeClr val="tx1"/>
              </a:solidFill>
            </a:endParaRPr>
          </a:p>
        </p:txBody>
      </p:sp>
      <p:pic>
        <p:nvPicPr>
          <p:cNvPr id="71" name="图片 70"/>
          <p:cNvPicPr>
            <a:picLocks noChangeAspect="1"/>
          </p:cNvPicPr>
          <p:nvPr/>
        </p:nvPicPr>
        <p:blipFill>
          <a:blip r:embed="rId5"/>
          <a:srcRect l="1213"/>
          <a:stretch>
            <a:fillRect/>
          </a:stretch>
        </p:blipFill>
        <p:spPr>
          <a:xfrm>
            <a:off x="803275" y="34364295"/>
            <a:ext cx="20963255" cy="543623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90270" y="11264265"/>
            <a:ext cx="28394025" cy="62674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857250" indent="-857250" algn="l">
              <a:buFont typeface="Wingdings" panose="05000000000000000000" charset="0"/>
              <a:buChar char=""/>
            </a:pPr>
            <a:r>
              <a:rPr lang="en-US" altLang="zh-CN" sz="4800" b="1">
                <a:sym typeface="+mn-ea"/>
              </a:rPr>
              <a:t>Goal:</a:t>
            </a:r>
            <a:r>
              <a:rPr lang="en-US" altLang="zh-CN" sz="4800">
                <a:sym typeface="+mn-ea"/>
              </a:rPr>
              <a:t> Enable lightweight Large Language Models (LLMs) to perform complex robotic task planning on edge devices.</a:t>
            </a:r>
            <a:endParaRPr lang="en-US" altLang="zh-CN" sz="4800">
              <a:solidFill>
                <a:schemeClr val="tx1"/>
              </a:solidFill>
            </a:endParaRPr>
          </a:p>
          <a:p>
            <a:pPr marL="857250" indent="-857250" algn="l">
              <a:buFont typeface="Wingdings" panose="05000000000000000000" charset="0"/>
              <a:buChar char=""/>
            </a:pPr>
            <a:r>
              <a:rPr lang="en-US" altLang="zh-CN" sz="4800" b="1">
                <a:sym typeface="+mn-ea"/>
              </a:rPr>
              <a:t>Challenge:</a:t>
            </a:r>
            <a:r>
              <a:rPr lang="en-US" altLang="zh-CN" sz="4800">
                <a:sym typeface="+mn-ea"/>
              </a:rPr>
              <a:t> Standard lightweight LLMs (&lt;3B parameters) excel at efficiency but fail in tasks requiring multi-step, dynamic logical reasoning (e.g., "pick the largest block").</a:t>
            </a:r>
            <a:endParaRPr lang="en-US" altLang="zh-CN" sz="4800">
              <a:solidFill>
                <a:schemeClr val="tx1"/>
              </a:solidFill>
            </a:endParaRPr>
          </a:p>
          <a:p>
            <a:pPr marL="857250" indent="-857250" algn="l">
              <a:buFont typeface="Wingdings" panose="05000000000000000000" charset="0"/>
              <a:buChar char=""/>
            </a:pPr>
            <a:r>
              <a:rPr lang="en-US" altLang="zh-CN" sz="4800" b="1">
                <a:sym typeface="+mn-ea"/>
              </a:rPr>
              <a:t>Problem:</a:t>
            </a:r>
            <a:r>
              <a:rPr lang="en-US" altLang="zh-CN" sz="4800">
                <a:sym typeface="+mn-ea"/>
              </a:rPr>
              <a:t> Existing methods rely on high-performance LLMs (like GPT-4) or use fixed skill templates that lack flexibility for dynamic commands.</a:t>
            </a:r>
            <a:endParaRPr lang="en-US" altLang="zh-CN" sz="4800">
              <a:solidFill>
                <a:schemeClr val="tx1"/>
              </a:solidFill>
            </a:endParaRPr>
          </a:p>
          <a:p>
            <a:pPr marL="857250" indent="-857250" algn="l">
              <a:buFont typeface="Wingdings" panose="05000000000000000000" charset="0"/>
              <a:buChar char=""/>
            </a:pPr>
            <a:r>
              <a:rPr lang="en-US" altLang="zh-CN" sz="4800" b="1">
                <a:sym typeface="+mn-ea"/>
              </a:rPr>
              <a:t>Our Solution:</a:t>
            </a:r>
            <a:r>
              <a:rPr lang="en-US" altLang="zh-CN" sz="4800">
                <a:sym typeface="+mn-ea"/>
              </a:rPr>
              <a:t> LightPlanner, a novel planner that enhances the reasoning of small LLMs to achieve high success rates in complex tasks</a:t>
            </a:r>
            <a:endParaRPr lang="en-US" altLang="zh-CN" sz="4800">
              <a:solidFill>
                <a:schemeClr val="tx1"/>
              </a:solidFill>
            </a:endParaRPr>
          </a:p>
          <a:p>
            <a:endParaRPr lang="en-US" altLang="zh-CN" sz="4800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 flipH="1">
            <a:off x="0" y="40295830"/>
            <a:ext cx="30274895" cy="2507615"/>
          </a:xfrm>
          <a:prstGeom prst="rect">
            <a:avLst/>
          </a:prstGeom>
          <a:gradFill>
            <a:gsLst>
              <a:gs pos="0">
                <a:srgbClr val="014B85"/>
              </a:gs>
              <a:gs pos="30000">
                <a:srgbClr val="014B85"/>
              </a:gs>
              <a:gs pos="100000">
                <a:srgbClr val="00808B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6000" b="1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766530" y="34155380"/>
            <a:ext cx="7740650" cy="6102350"/>
          </a:xfrm>
          <a:prstGeom prst="roundRect">
            <a:avLst/>
          </a:prstGeom>
        </p:spPr>
      </p:pic>
      <p:pic>
        <p:nvPicPr>
          <p:cNvPr id="10" name="图片 9" descr="BJTU_emblem.sv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36570" y="3856990"/>
            <a:ext cx="2614295" cy="2574925"/>
          </a:xfrm>
          <a:prstGeom prst="rect">
            <a:avLst/>
          </a:prstGeom>
          <a:noFill/>
        </p:spPr>
      </p:pic>
      <p:pic>
        <p:nvPicPr>
          <p:cNvPr id="13" name="图片 12" descr="/Users/zwj/Library/Containers/com.kingsoft.wpsoffice.mac/Data/tmp/kaimatting/20251008192216/output_aiMatting_20251008192332.pngoutput_aiMatting_2025100819233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7360" y="3842385"/>
            <a:ext cx="2611755" cy="258953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6915" y="40539670"/>
            <a:ext cx="2070100" cy="2070100"/>
          </a:xfrm>
          <a:prstGeom prst="ellipse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036570" y="40318690"/>
            <a:ext cx="9772650" cy="24841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r>
              <a:rPr lang="en-US" altLang="zh-CN" sz="2800" b="1">
                <a:solidFill>
                  <a:schemeClr val="bg1"/>
                </a:solidFill>
              </a:rPr>
              <a:t>Weijie Zhou</a:t>
            </a:r>
            <a:endParaRPr lang="en-US" altLang="zh-CN" sz="2800" b="1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PhD. Candidate</a:t>
            </a:r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BJTU &amp; CASIA</a:t>
            </a:r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Elonzhou99@gmail.com</a:t>
            </a:r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https://jetteezhou.github.io</a:t>
            </a:r>
            <a:endParaRPr lang="en-US" altLang="zh-CN" sz="280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0238105" y="40295830"/>
            <a:ext cx="20037425" cy="24841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r>
              <a:rPr lang="en-US" altLang="zh-CN" sz="2800">
                <a:solidFill>
                  <a:schemeClr val="bg1"/>
                </a:solidFill>
              </a:rPr>
              <a:t>My research bridges Embodied AI and MLLMs to build intelligent agents that perceive, reason, and act in the physical world.</a:t>
            </a:r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First-author publications at IROS'25, CVPR'25, &amp; NIPS'25.</a:t>
            </a:r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Contributed to the TAIROS platform at Tencent Robotics X Lab, earning the Outstanding Intern Award (1 of 5 recipients).</a:t>
            </a:r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Seeking collaborations in Embodied Cognition and Decision-making.</a:t>
            </a:r>
            <a:endParaRPr lang="en-US" altLang="zh-CN" sz="2800">
              <a:solidFill>
                <a:schemeClr val="bg1"/>
              </a:solidFill>
            </a:endParaRPr>
          </a:p>
        </p:txBody>
      </p:sp>
      <p:pic>
        <p:nvPicPr>
          <p:cNvPr id="17" name="图片 16" descr="zhundao-qrcode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89850" y="40410765"/>
            <a:ext cx="2303780" cy="23037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ID="0x010100650DCEB4A12ADE4C97A6BD150EAA398C" ma:contentTypeDescription="Create a new document." ma:contentTypeScope="" ma:contentTypeVersion="18" ma:versionID="223d8a229512a5df3c448a9c4e278360" ma:contentTypeName="Document">
  <xsd:schema xmlns:xsd="http://www.w3.org/2001/XMLSchema" xmlns:xs="http://www.w3.org/2001/XMLSchema" xmlns:p="http://schemas.microsoft.com/office/2006/metadata/properties" xmlns:ns3="86f8b46f-353a-450d-a9b6-b79fa8a4eafd" xmlns:ns4="298648ba-8951-4c60-b8e1-5e81448c5a4e" targetNamespace="http://schemas.microsoft.com/office/2006/metadata/properties" ns4:_="" ma:fieldsID="c9c591cb09237cbd73cc7fd693310738" ns3:_="" ma:root="true">
    <xsd:import namespace="86f8b46f-353a-450d-a9b6-b79fa8a4eafd"/>
    <xsd:import namespace="298648ba-8951-4c60-b8e1-5e81448c5a4e"/>
    <xsd:element name="properties">
      <xsd:complexType>
        <xsd:sequence>
          <xsd:element name="documentManagement">
            <xsd:complexType>
              <xsd:all>
                <xsd:element minOccurs="0" ref="ns3:SharedWithUsers"/>
                <xsd:element minOccurs="0" ref="ns3:SharedWithDetails"/>
                <xsd:element minOccurs="0" ref="ns3:SharingHintHash"/>
                <xsd:element minOccurs="0" ref="ns4:MediaServiceMetadata"/>
                <xsd:element minOccurs="0" ref="ns4:MediaServiceFastMetadata"/>
                <xsd:element minOccurs="0" ref="ns4:MediaServiceAutoKeyPoints"/>
                <xsd:element minOccurs="0" ref="ns4:MediaServiceKeyPoints"/>
                <xsd:element minOccurs="0" ref="ns4:MediaServiceAutoTags"/>
                <xsd:element minOccurs="0" ref="ns4:MediaServiceOCR"/>
                <xsd:element minOccurs="0" ref="ns4:MediaServiceGenerationTime"/>
                <xsd:element minOccurs="0" ref="ns4:MediaServiceEventHashCode"/>
                <xsd:element minOccurs="0" ref="ns4:_activity"/>
                <xsd:element minOccurs="0" ref="ns4:MediaServiceObjectDetectorVersions"/>
                <xsd:element minOccurs="0" ref="ns4:MediaLengthInSeconds"/>
                <xsd:element minOccurs="0" ref="ns4:MediaServiceDateTaken"/>
                <xsd:element minOccurs="0" ref="ns4:MediaServiceSystemTags"/>
                <xsd:element minOccurs="0" ref="ns4:MediaServiceSearchProperties"/>
                <xsd:element minOccurs="0" ref="ns4:MediaServiceBillingMetadata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f8b46f-353a-450d-a9b6-b79fa8a4eafd" elementFormDefault="qualified">
    <xsd:import namespace="http://schemas.microsoft.com/office/2006/documentManagement/types"/>
    <xsd:import namespace="http://schemas.microsoft.com/office/infopath/2007/PartnerControls"/>
    <xsd:element name="SharedWithUsers" ma:readOnly="true" ma:displayName="Shared With" nillable="true" ma:index="8" ma:internalName="SharedWithUsers">
      <xsd:complexType>
        <xsd:complexContent>
          <xsd:extension base="dms:UserMulti">
            <xsd:sequence>
              <xsd:element name="UserInfo" maxOccurs="unbounded" minOccurs="0">
                <xsd:complexType>
                  <xsd:sequence>
                    <xsd:element name="DisplayName" minOccurs="0" type="xsd:string"/>
                    <xsd:element name="AccountId" minOccurs="0" nillable="true" type="dms:UserId"/>
                    <xsd:element name="AccountType" minOccurs="0" type="xsd:string"/>
                  </xsd:sequence>
                </xsd:complexType>
              </xsd:element>
            </xsd:sequence>
          </xsd:extension>
        </xsd:complexContent>
      </xsd:complexType>
    </xsd:element>
    <xsd:element name="SharedWithDetails" ma:readOnly="true" ma:displayName="Shared With Details" nillable="true" ma:index="9" ma:internalName="SharedWithDetails">
      <xsd:simpleType>
        <xsd:restriction base="dms:Note">
          <xsd:maxLength value="255"/>
        </xsd:restriction>
      </xsd:simpleType>
    </xsd:element>
    <xsd:element name="SharingHintHash" ma:readOnly="true" ma:displayName="Sharing Hint Hash" nillable="true" ma:index="10" ma:internalName="SharingHintHash" ma:hidden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8648ba-8951-4c60-b8e1-5e81448c5a4e" elementFormDefault="qualified">
    <xsd:import namespace="http://schemas.microsoft.com/office/2006/documentManagement/types"/>
    <xsd:import namespace="http://schemas.microsoft.com/office/infopath/2007/PartnerControls"/>
    <xsd:element name="MediaServiceMetadata" ma:readOnly="true" ma:displayName="MediaServiceMetadata" nillable="true" ma:index="11" ma:internalName="MediaServiceMetadata" ma:hidden="true">
      <xsd:simpleType>
        <xsd:restriction base="dms:Note"/>
      </xsd:simpleType>
    </xsd:element>
    <xsd:element name="MediaServiceFastMetadata" ma:readOnly="true" ma:displayName="MediaServiceFastMetadata" nillable="true" ma:index="12" ma:internalName="MediaServiceFastMetadata" ma:hidden="true">
      <xsd:simpleType>
        <xsd:restriction base="dms:Note"/>
      </xsd:simpleType>
    </xsd:element>
    <xsd:element name="MediaServiceAutoKeyPoints" ma:readOnly="true" ma:displayName="MediaServiceAutoKeyPoints" nillable="true" ma:index="13" ma:internalName="MediaServiceAutoKeyPoints" ma:hidden="true">
      <xsd:simpleType>
        <xsd:restriction base="dms:Note"/>
      </xsd:simpleType>
    </xsd:element>
    <xsd:element name="MediaServiceKeyPoints" ma:readOnly="true" ma:displayName="KeyPoints" nillable="true" ma:index="14" ma:internalName="MediaServiceKeyPoints">
      <xsd:simpleType>
        <xsd:restriction base="dms:Note">
          <xsd:maxLength value="255"/>
        </xsd:restriction>
      </xsd:simpleType>
    </xsd:element>
    <xsd:element name="MediaServiceAutoTags" ma:readOnly="true" ma:displayName="Tags" nillable="true" ma:index="15" ma:internalName="MediaServiceAutoTags">
      <xsd:simpleType>
        <xsd:restriction base="dms:Text"/>
      </xsd:simpleType>
    </xsd:element>
    <xsd:element name="MediaServiceOCR" ma:readOnly="true" ma:displayName="Extracted Text" nillable="true" ma:index="16" ma:internalName="MediaServiceOCR">
      <xsd:simpleType>
        <xsd:restriction base="dms:Note">
          <xsd:maxLength value="255"/>
        </xsd:restriction>
      </xsd:simpleType>
    </xsd:element>
    <xsd:element name="MediaServiceGenerationTime" ma:readOnly="true" ma:displayName="MediaServiceGenerationTime" nillable="true" ma:index="17" ma:internalName="MediaServiceGenerationTime" ma:hidden="true">
      <xsd:simpleType>
        <xsd:restriction base="dms:Text"/>
      </xsd:simpleType>
    </xsd:element>
    <xsd:element name="MediaServiceEventHashCode" ma:readOnly="true" ma:displayName="MediaServiceEventHashCode" nillable="true" ma:index="18" ma:internalName="MediaServiceEventHashCode" ma:hidden="true">
      <xsd:simpleType>
        <xsd:restriction base="dms:Text"/>
      </xsd:simpleType>
    </xsd:element>
    <xsd:element name="_activity" ma:displayName="_activity" nillable="true" ma:index="19" ma:internalName="_activity" ma:hidden="true">
      <xsd:simpleType>
        <xsd:restriction base="dms:Note"/>
      </xsd:simpleType>
    </xsd:element>
    <xsd:element name="MediaServiceObjectDetectorVersions" ma:indexed="true" ma:readOnly="true" ma:displayName="MediaServiceObjectDetectorVersions" nillable="true" ma:index="20" ma:internalName="MediaServiceObjectDetectorVersions" ma:hidden="true">
      <xsd:simpleType>
        <xsd:restriction base="dms:Text"/>
      </xsd:simpleType>
    </xsd:element>
    <xsd:element name="MediaLengthInSeconds" ma:readOnly="true" ma:displayName="MediaLengthInSeconds" nillable="true" ma:index="21" ma:internalName="MediaLengthInSeconds" ma:hidden="true">
      <xsd:simpleType>
        <xsd:restriction base="dms:Unknown"/>
      </xsd:simpleType>
    </xsd:element>
    <xsd:element name="MediaServiceDateTaken" ma:indexed="true" ma:readOnly="true" ma:displayName="MediaServiceDateTaken" nillable="true" ma:index="22" ma:internalName="MediaServiceDateTaken" ma:hidden="true">
      <xsd:simpleType>
        <xsd:restriction base="dms:Text"/>
      </xsd:simpleType>
    </xsd:element>
    <xsd:element name="MediaServiceSystemTags" ma:readOnly="true" ma:displayName="MediaServiceSystemTags" nillable="true" ma:index="23" ma:internalName="MediaServiceSystemTags" ma:hidden="true">
      <xsd:simpleType>
        <xsd:restriction base="dms:Note"/>
      </xsd:simpleType>
    </xsd:element>
    <xsd:element name="MediaServiceSearchProperties" ma:readOnly="true" ma:displayName="MediaServiceSearchProperties" nillable="true" ma:index="24" ma:internalName="MediaServiceSearchProperties" ma:hidden="true">
      <xsd:simpleType>
        <xsd:restriction base="dms:Note"/>
      </xsd:simpleType>
    </xsd:element>
    <xsd:element name="MediaServiceBillingMetadata" ma:readOnly="true" ma:displayName="MediaServiceBillingMetadata" nillable="true" ma:index="25" ma:internalName="MediaServiceBillingMetadata" ma:hidden="true">
      <xsd:simpleType>
        <xsd:restriction base="dms:Note"/>
      </xsd:simpleType>
    </xsd:element>
  </xsd:schema>
  <xsd:schema xmlns="http://schemas.openxmlformats.org/package/2006/metadata/core-properties" xmlns:xsd="http://www.w3.org/2001/XMLSchema" xmlns:dcterms="http://purl.org/dc/terms/" xmlns:xsi="http://www.w3.org/2001/XMLSchema-instance" xmlns:odoc="http://schemas.microsoft.com/internal/obd" xmlns:dc="http://purl.org/dc/elements/1.1/" targetNamespace="http://schemas.openxmlformats.org/package/2006/metadata/core-properties" blockDefault="#all" elementFormDefault="qualified" attributeFormDefault="unqualified">
    <xsd:import schemaLocation="http://dublincore.org/schemas/xmls/qdc/2003/04/02/dc.xsd" namespace="http://purl.org/dc/elements/1.1/"/>
    <xsd:import schemaLocation="http://dublincore.org/schemas/xmls/qdc/2003/04/02/dcterms.xsd" namespace="http://purl.org/dc/terms/"/>
    <xsd:element name="coreProperties" type="CT_coreProperties"/>
    <xsd:complexType name="CT_coreProperties">
      <xsd:all>
        <xsd:element maxOccurs="1" minOccurs="0" ref="dc:creator"/>
        <xsd:element maxOccurs="1" minOccurs="0" ref="dcterms:created"/>
        <xsd:element maxOccurs="1" minOccurs="0" ref="dc:identifier"/>
        <xsd:element name="contentType" maxOccurs="1" minOccurs="0" ma:displayName="Content Type" type="xsd:string" ma:index="0"/>
        <xsd:element maxOccurs="1" minOccurs="0" ref="dc:title" ma:displayName="Title" ma:index="4"/>
        <xsd:element maxOccurs="1" minOccurs="0" ref="dc:subject"/>
        <xsd:element maxOccurs="1" minOccurs="0" ref="dc:description"/>
        <xsd:element name="keywords" maxOccurs="1" minOccurs="0" type="xsd:string"/>
        <xsd:element maxOccurs="1" minOccurs="0" ref="dc:language"/>
        <xsd:element name="category" maxOccurs="1" minOccurs="0" type="xsd:string"/>
        <xsd:element name="version" maxOccurs="1" minOccurs="0" type="xsd:string"/>
        <xsd:element name="revision" maxOccurs="1" minOccurs="0" type="xsd:string">
          <xsd:annotation>
            <xsd:documentation>
                        This value indicates the number of saves or revisions. The application is responsible for updating this value after each revision.
                    </xsd:documentation>
          </xsd:annotation>
        </xsd:element>
        <xsd:element name="lastModifiedBy" maxOccurs="1" minOccurs="0" type="xsd:string"/>
        <xsd:element maxOccurs="1" minOccurs="0" ref="dcterms:modified"/>
        <xsd:element name="contentStatus" maxOccurs="1" minOccurs="0" type="xsd:string"/>
      </xsd:all>
    </xsd:complexType>
  </xsd:schema>
  <xs:schema xmlns:xs="http://www.w3.org/2001/XMLSchema" xmlns:pc="http://schemas.microsoft.com/office/infopath/2007/PartnerControls" targetNamespace="http://schemas.microsoft.com/office/infopath/2007/PartnerControls" elementFormDefault="qualified" attributeFormDefault="unqualified">
    <xs:element name="Person">
      <xs:complexType>
        <xs:sequence>
          <xs:element minOccurs="0" ref="pc:DisplayName"/>
          <xs:element minOccurs="0" ref="pc:AccountId"/>
          <xs:element minOccurs="0" ref="pc:AccountType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maxOccurs="unbounded" minOccurs="0" ref="pc:BDCEntity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minOccurs="0" ref="pc:EntityDisplayName"/>
          <xs:element minOccurs="0" ref="pc:EntityInstanceReference"/>
          <xs:element minOccurs="0" ref="pc:EntityId1"/>
          <xs:element minOccurs="0" ref="pc:EntityId2"/>
          <xs:element minOccurs="0" ref="pc:EntityId3"/>
          <xs:element minOccurs="0" ref="pc:EntityId4"/>
          <xs:element minOccurs="0" ref="pc:EntityId5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maxOccurs="unbounded" minOccurs="0" ref="pc:TermInfo"/>
        </xs:sequence>
      </xs:complexType>
    </xs:element>
    <xs:element name="TermInfo">
      <xs:complexType>
        <xs:sequence>
          <xs:element minOccurs="0" ref="pc:TermName"/>
          <xs:element minOccurs="0" ref="pc:TermId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xsi="http://www.w3.org/2001/XMLSchema-instance" xmlns:pc="http://schemas.microsoft.com/office/infopath/2007/PartnerControls" xmlns:p="http://schemas.microsoft.com/office/2006/metadata/properties">
  <documentManagement>
    <_activity xmlns="298648ba-8951-4c60-b8e1-5e81448c5a4e" xsi:nil="true"/>
  </documentManagement>
</p:properties>
</file>

<file path=customXml/itemProps1.xml><?xml version="1.0" encoding="utf-8"?>
<ds:datastoreItem xmlns:ds="http://schemas.openxmlformats.org/officeDocument/2006/customXml" ds:itemID="{ACF7BEAE-8A18-48B0-8777-D56A52EF5B18}">
  <ds:schemaRefs/>
</ds:datastoreItem>
</file>

<file path=customXml/itemProps2.xml><?xml version="1.0" encoding="utf-8"?>
<ds:datastoreItem xmlns:ds="http://schemas.openxmlformats.org/officeDocument/2006/customXml" ds:itemID="{CBFDD0C5-C3F8-4BF0-9DD5-30927537DAAE}">
  <ds:schemaRefs/>
</ds:datastoreItem>
</file>

<file path=customXml/itemProps3.xml><?xml version="1.0" encoding="utf-8"?>
<ds:datastoreItem xmlns:ds="http://schemas.openxmlformats.org/officeDocument/2006/customXml" ds:itemID="{7624DDD9-F810-4A53-B9A4-35C450CB3A15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1327</Words>
  <Application>WPS 演示</Application>
  <PresentationFormat>自定义</PresentationFormat>
  <Paragraphs>30</Paragraphs>
  <Slides>1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23" baseType="lpstr">
      <vt:lpstr>Arial</vt:lpstr>
      <vt:lpstr>宋体</vt:lpstr>
      <vt:lpstr>Wingdings</vt:lpstr>
      <vt:lpstr>Wingdings</vt:lpstr>
      <vt:lpstr>等线</vt:lpstr>
      <vt:lpstr>等线</vt:lpstr>
      <vt:lpstr>Aptos</vt:lpstr>
      <vt:lpstr>Helvetica Neue</vt:lpstr>
      <vt:lpstr>Cooper Black</vt:lpstr>
      <vt:lpstr>Aptos</vt:lpstr>
      <vt:lpstr>微软雅黑</vt:lpstr>
      <vt:lpstr>宋体</vt:lpstr>
      <vt:lpstr>Arial Unicode MS</vt:lpstr>
      <vt:lpstr>Aptos Display</vt:lpstr>
      <vt:lpstr>汉仪中等线KW</vt:lpstr>
      <vt:lpstr>汉仪书宋二KW</vt:lpstr>
      <vt:lpstr>苹方-简</vt:lpstr>
      <vt:lpstr>Calibri</vt:lpstr>
      <vt:lpstr>等线</vt:lpstr>
      <vt:lpstr>Apple Color Emoji</vt:lpstr>
      <vt:lpstr>等线 Light</vt:lpstr>
      <vt:lpstr>1_Office Theme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Yuan Shenghai</dc:creator>
  <cp:lastModifiedBy>zwj</cp:lastModifiedBy>
  <cp:revision>11</cp:revision>
  <dcterms:created xsi:type="dcterms:W3CDTF">2025-10-08T12:01:42Z</dcterms:created>
  <dcterms:modified xsi:type="dcterms:W3CDTF">2025-10-08T12:01:42Z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0x010100650DCEB4A12ADE4C97A6BD150EAA398C</vt:lpwstr>
  </property>
  <property fmtid="{D5CDD505-2E9C-101B-9397-08002B2CF9AE}" pid="3" name="ICV">
    <vt:lpwstr>6082BEEB1F239AAEA652E6687A530183_43</vt:lpwstr>
  </property>
  <property fmtid="{D5CDD505-2E9C-101B-9397-08002B2CF9AE}" pid="4" name="KSOProductBuildVer">
    <vt:lpwstr>2052-7.2.2.8955</vt:lpwstr>
  </property>
</Properties>
</file>

<file path=docProps/thumbnail.jpeg>
</file>